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7" d="100"/>
          <a:sy n="107" d="100"/>
        </p:scale>
        <p:origin x="75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715119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70351" y="4346997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937521" y="2247619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8078368" y="4064251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629387" y="1425937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2587137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- Sikeres végkifejlet</a:t>
            </a:r>
          </a:p>
          <a:p>
            <a:pPr algn="l"/>
            <a:r>
              <a:rPr lang="hu-HU" sz="1800" dirty="0"/>
              <a:t>-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1769</TotalTime>
  <Words>170</Words>
  <Application>Microsoft Office PowerPoint</Application>
  <PresentationFormat>Szélesvásznú</PresentationFormat>
  <Paragraphs>67</Paragraphs>
  <Slides>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30</cp:revision>
  <dcterms:created xsi:type="dcterms:W3CDTF">2023-03-29T14:09:30Z</dcterms:created>
  <dcterms:modified xsi:type="dcterms:W3CDTF">2023-04-07T20:05:22Z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